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Изменение по числам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5661248"/>
            <a:ext cx="3416424" cy="406896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tx1"/>
                </a:solidFill>
              </a:rPr>
              <a:t>Родной язык</a:t>
            </a:r>
          </a:p>
          <a:p>
            <a:r>
              <a:rPr lang="ru-RU" sz="1800" dirty="0">
                <a:solidFill>
                  <a:schemeClr val="tx1"/>
                </a:solidFill>
              </a:rPr>
              <a:t>Абаева Т.К.</a:t>
            </a:r>
          </a:p>
        </p:txBody>
      </p:sp>
    </p:spTree>
    <p:extLst>
      <p:ext uri="{BB962C8B-B14F-4D97-AF65-F5344CB8AC3E}">
        <p14:creationId xmlns:p14="http://schemas.microsoft.com/office/powerpoint/2010/main" val="1367371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1D1D1B"/>
                </a:solidFill>
                <a:latin typeface="robotolight"/>
              </a:rPr>
              <a:t>В каждой группе слов найдите лишнее слово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Пилы, молотки, ножницы.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Пальто, куртка, шуба.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Огурцы, петрушка, помидоры.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Поезд, электричка, метро.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Страус, кенгуру, лев.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54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Выберите формы имён существительных во множественном числе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ru-RU" dirty="0">
                <a:solidFill>
                  <a:srgbClr val="1D1D1B"/>
                </a:solidFill>
                <a:latin typeface="robotolight"/>
              </a:rPr>
              <a:t>Учитель - _____;</a:t>
            </a:r>
          </a:p>
          <a:p>
            <a:pPr algn="ctr"/>
            <a:r>
              <a:rPr lang="ru-RU" dirty="0">
                <a:solidFill>
                  <a:srgbClr val="1D1D1B"/>
                </a:solidFill>
                <a:latin typeface="robotolight"/>
              </a:rPr>
              <a:t>Трактор - _____;</a:t>
            </a:r>
          </a:p>
          <a:p>
            <a:pPr algn="ctr"/>
            <a:r>
              <a:rPr lang="ru-RU" dirty="0">
                <a:solidFill>
                  <a:srgbClr val="1D1D1B"/>
                </a:solidFill>
                <a:latin typeface="robotolight"/>
              </a:rPr>
              <a:t>Шофёр - ______;</a:t>
            </a:r>
          </a:p>
          <a:p>
            <a:pPr algn="ctr"/>
            <a:r>
              <a:rPr lang="ru-RU" dirty="0">
                <a:solidFill>
                  <a:srgbClr val="1D1D1B"/>
                </a:solidFill>
                <a:latin typeface="robotolight"/>
              </a:rPr>
              <a:t>Сторож - ______;</a:t>
            </a:r>
          </a:p>
          <a:p>
            <a:pPr algn="ctr"/>
            <a:r>
              <a:rPr lang="ru-RU" dirty="0">
                <a:solidFill>
                  <a:srgbClr val="1D1D1B"/>
                </a:solidFill>
                <a:latin typeface="robotolight"/>
              </a:rPr>
              <a:t>Доктор - ______;</a:t>
            </a:r>
          </a:p>
          <a:p>
            <a:pPr algn="ctr"/>
            <a:r>
              <a:rPr lang="ru-RU" dirty="0">
                <a:solidFill>
                  <a:srgbClr val="1D1D1B"/>
                </a:solidFill>
                <a:latin typeface="robotolight"/>
              </a:rPr>
              <a:t>Инженер - _____.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robotoregular"/>
              </a:rPr>
              <a:t>шофёра</a:t>
            </a:r>
          </a:p>
          <a:p>
            <a:r>
              <a:rPr lang="ru-RU" dirty="0">
                <a:latin typeface="robotoregular"/>
              </a:rPr>
              <a:t>учителя</a:t>
            </a:r>
          </a:p>
          <a:p>
            <a:r>
              <a:rPr lang="ru-RU" dirty="0">
                <a:latin typeface="robotoregular"/>
              </a:rPr>
              <a:t>сторожи</a:t>
            </a:r>
          </a:p>
          <a:p>
            <a:r>
              <a:rPr lang="ru-RU" dirty="0">
                <a:latin typeface="robotoregular"/>
              </a:rPr>
              <a:t>шофёры</a:t>
            </a:r>
          </a:p>
          <a:p>
            <a:r>
              <a:rPr lang="ru-RU" dirty="0">
                <a:latin typeface="robotoregular"/>
              </a:rPr>
              <a:t>тракторы</a:t>
            </a:r>
          </a:p>
          <a:p>
            <a:r>
              <a:rPr lang="ru-RU" dirty="0">
                <a:latin typeface="robotoregular"/>
              </a:rPr>
              <a:t>учители</a:t>
            </a:r>
          </a:p>
          <a:p>
            <a:r>
              <a:rPr lang="ru-RU" dirty="0">
                <a:latin typeface="robotoregular"/>
              </a:rPr>
              <a:t>сторожа</a:t>
            </a:r>
          </a:p>
          <a:p>
            <a:r>
              <a:rPr lang="ru-RU" dirty="0">
                <a:latin typeface="robotoregular"/>
              </a:rPr>
              <a:t>инженеры</a:t>
            </a:r>
          </a:p>
          <a:p>
            <a:r>
              <a:rPr lang="ru-RU" dirty="0">
                <a:latin typeface="robotoregular"/>
              </a:rPr>
              <a:t>доктора</a:t>
            </a:r>
          </a:p>
          <a:p>
            <a:r>
              <a:rPr lang="ru-RU" dirty="0">
                <a:latin typeface="robotoregular"/>
              </a:rPr>
              <a:t>инженера</a:t>
            </a:r>
          </a:p>
          <a:p>
            <a:r>
              <a:rPr lang="ru-RU" dirty="0">
                <a:latin typeface="robotoregular"/>
              </a:rPr>
              <a:t>трактора</a:t>
            </a:r>
          </a:p>
          <a:p>
            <a:r>
              <a:rPr lang="ru-RU" dirty="0" err="1">
                <a:latin typeface="robotoregular"/>
              </a:rPr>
              <a:t>докторы</a:t>
            </a:r>
            <a:endParaRPr lang="ru-RU" dirty="0">
              <a:latin typeface="robotoregular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260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1D1D1B"/>
                </a:solidFill>
                <a:latin typeface="robotolight"/>
              </a:rPr>
              <a:t>Третьеклассники составили пары слов, которые стоят в форме единственного и множественного числа. Зачеркните пары слов, где допущены ошибки.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Адрес- адреса;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Ягода - ягодой;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Улица - улицы;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Море - морю;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Облако - облака;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Одеяло -одеяла;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Сапоги - сапога;</a:t>
            </a:r>
          </a:p>
          <a:p>
            <a:r>
              <a:rPr lang="ru-RU" dirty="0">
                <a:solidFill>
                  <a:srgbClr val="262626"/>
                </a:solidFill>
                <a:latin typeface="robotoregular"/>
              </a:rPr>
              <a:t>Лопата - лопатой.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96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Какое слово имеет форму множественного числа? Выберите вариант ответа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Бензин</a:t>
            </a:r>
          </a:p>
          <a:p>
            <a:r>
              <a:rPr lang="ru-RU" dirty="0"/>
              <a:t>Сметана</a:t>
            </a:r>
          </a:p>
          <a:p>
            <a:r>
              <a:rPr lang="ru-RU" dirty="0"/>
              <a:t>Победа</a:t>
            </a:r>
          </a:p>
          <a:p>
            <a:r>
              <a:rPr lang="ru-RU" dirty="0"/>
              <a:t>Молоко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72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Выделите цветом имя существительное, которое имеет форму и единственного, и множественного числа.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ru-RU" dirty="0"/>
              <a:t>Каучук, сани, ножницы, рынок, очистки, кенгуру.</a:t>
            </a:r>
          </a:p>
          <a:p>
            <a:r>
              <a:rPr lang="ru-RU" dirty="0"/>
              <a:t>Пони, торшер, кофе, метро, интервью, молоко.</a:t>
            </a:r>
          </a:p>
        </p:txBody>
      </p:sp>
    </p:spTree>
    <p:extLst>
      <p:ext uri="{BB962C8B-B14F-4D97-AF65-F5344CB8AC3E}">
        <p14:creationId xmlns:p14="http://schemas.microsoft.com/office/powerpoint/2010/main" val="2573838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Найди лишнее слово в каждой строке1. Ножницы, очки, щипцы, молотки.2. Джинсы, шорты, санки, ботинки.3) Листва, ветви, листья, ветки.4) Сутки, вечер, день, ночь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0688"/>
            <a:ext cx="666750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8471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191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robotolight</vt:lpstr>
      <vt:lpstr>robotoregular</vt:lpstr>
      <vt:lpstr>Тема Office</vt:lpstr>
      <vt:lpstr>Изменение по числам</vt:lpstr>
      <vt:lpstr>В каждой группе слов найдите лишнее слово</vt:lpstr>
      <vt:lpstr>Выберите формы имён существительных во множественном числе</vt:lpstr>
      <vt:lpstr>Третьеклассники составили пары слов, которые стоят в форме единственного и множественного числа. Зачеркните пары слов, где допущены ошибки.</vt:lpstr>
      <vt:lpstr>Какое слово имеет форму множественного числа? Выберите вариант ответа.</vt:lpstr>
      <vt:lpstr>Выделите цветом имя существительное, которое имеет форму и единственного, и множественного числа.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Lacroix</dc:creator>
  <cp:lastModifiedBy>Татьяна Абаева</cp:lastModifiedBy>
  <cp:revision>7</cp:revision>
  <dcterms:created xsi:type="dcterms:W3CDTF">2021-02-12T01:41:43Z</dcterms:created>
  <dcterms:modified xsi:type="dcterms:W3CDTF">2022-02-17T11:46:11Z</dcterms:modified>
</cp:coreProperties>
</file>